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5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5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5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2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7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6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8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7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43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06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4823E-826B-4BEE-827E-2DE3853B87C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5736-CE27-45A5-A2CB-75E891B31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1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О том как были даны Моисею десять заповедей на каменных скрижалях.  Переложение на стихи для детей и взрослых | Лидия Ретивская | Дзе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9" y="237392"/>
            <a:ext cx="11746523" cy="6550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09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Ёжик. Мультфильм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7266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4238" y="96397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не подумает кто из нас: мы ходим в церковь Божию, молимся, творя многие поклоны, за это и получим Царствие Небесное. Нет; получит его тот, кто заповеди Божии соблюдает».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i="1" dirty="0" smtClean="0"/>
              <a:t>                                              </a:t>
            </a:r>
            <a:r>
              <a:rPr lang="ru-RU" i="1" dirty="0" smtClean="0"/>
              <a:t>Преподобный</a:t>
            </a:r>
            <a:r>
              <a:rPr lang="ru-RU" i="1" dirty="0"/>
              <a:t> Феодор </a:t>
            </a:r>
            <a:r>
              <a:rPr lang="ru-RU" i="1" dirty="0" err="1"/>
              <a:t>Санаксарский</a:t>
            </a:r>
            <a:endParaRPr lang="ru-RU" i="1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84870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46</Words>
  <Application>Microsoft Office PowerPoint</Application>
  <PresentationFormat>Широкоэкранный</PresentationFormat>
  <Paragraphs>2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Камитова Анастасия Ивановна</dc:creator>
  <cp:lastModifiedBy>Камитова Анастасия Ивановна</cp:lastModifiedBy>
  <cp:revision>3</cp:revision>
  <dcterms:created xsi:type="dcterms:W3CDTF">2023-03-29T03:35:47Z</dcterms:created>
  <dcterms:modified xsi:type="dcterms:W3CDTF">2023-04-04T05:49:07Z</dcterms:modified>
</cp:coreProperties>
</file>